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367" r:id="rId3"/>
    <p:sldId id="368" r:id="rId4"/>
    <p:sldId id="370" r:id="rId5"/>
    <p:sldId id="597" r:id="rId6"/>
    <p:sldId id="59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94706" autoAdjust="0"/>
  </p:normalViewPr>
  <p:slideViewPr>
    <p:cSldViewPr>
      <p:cViewPr varScale="1">
        <p:scale>
          <a:sx n="101" d="100"/>
          <a:sy n="101" d="100"/>
        </p:scale>
        <p:origin x="150" y="2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4/10/2022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4/10/2022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4/10/2022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4/10/2022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4/10/2022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4/10/2022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4/10/2022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4/10/2022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hackster.io/ap83/automatic-bartending-robot-bc4bf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Bartending Robot</a:t>
            </a:r>
            <a:br>
              <a:rPr lang="en-US" sz="6000" dirty="0"/>
            </a:br>
            <a:r>
              <a:rPr lang="en-US" sz="6000" dirty="0"/>
              <a:t>PCB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4/10/2022</a:t>
            </a:r>
          </a:p>
          <a:p>
            <a:r>
              <a:rPr lang="en-US" dirty="0"/>
              <a:t>Alex Prucka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4495800" cy="4724399"/>
          </a:xfrm>
        </p:spPr>
        <p:txBody>
          <a:bodyPr/>
          <a:lstStyle/>
          <a:p>
            <a:r>
              <a:rPr lang="en-US" dirty="0"/>
              <a:t>I am proposing to design and build a board which will provide the functions which my current breadboard setup provides for the </a:t>
            </a:r>
            <a:r>
              <a:rPr lang="en-US" dirty="0">
                <a:hlinkClick r:id="rId2"/>
              </a:rPr>
              <a:t>bartending robot </a:t>
            </a:r>
            <a:r>
              <a:rPr lang="en-US" dirty="0"/>
              <a:t>in a much more efficient package</a:t>
            </a:r>
          </a:p>
          <a:p>
            <a:r>
              <a:rPr lang="en-US" dirty="0"/>
              <a:t>The PCB will implement the controllers for all 11 of the pumps. Only 4 were controllable in the breadboard setup.</a:t>
            </a:r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D50AA0-9F1D-4C27-8B0E-E4A313E9E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295400"/>
            <a:ext cx="2886075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5C1F662-A391-47ED-B79B-572600908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700" y="882650"/>
            <a:ext cx="35052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81000"/>
            <a:ext cx="10972800" cy="914401"/>
          </a:xfrm>
        </p:spPr>
        <p:txBody>
          <a:bodyPr/>
          <a:lstStyle/>
          <a:p>
            <a:r>
              <a:rPr lang="en-US" dirty="0"/>
              <a:t>System Block 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A91BF3-44B7-4ED3-A4EB-A7AEF949A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488060"/>
            <a:ext cx="8267700" cy="636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304800"/>
            <a:ext cx="10972800" cy="914401"/>
          </a:xfrm>
        </p:spPr>
        <p:txBody>
          <a:bodyPr/>
          <a:lstStyle/>
          <a:p>
            <a:r>
              <a:rPr lang="en-US" dirty="0"/>
              <a:t>Mechanical Block 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4293AB-D6A3-49EF-B13F-72F3287F2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762000"/>
            <a:ext cx="10544175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624D65-E491-41A7-8F66-7DF876554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97" y="0"/>
            <a:ext cx="11585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08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8ED3-5C6A-493B-9849-2BEF2D09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DD503-28C9-49AC-9D9E-5CD828AC5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of the required components are things that I used on the breadboard project, and thus still have and will populate the PCB with when it arrives</a:t>
            </a:r>
          </a:p>
        </p:txBody>
      </p:sp>
    </p:spTree>
    <p:extLst>
      <p:ext uri="{BB962C8B-B14F-4D97-AF65-F5344CB8AC3E}">
        <p14:creationId xmlns:p14="http://schemas.microsoft.com/office/powerpoint/2010/main" val="107041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8531</TotalTime>
  <Words>102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Diamond Grid 16x9</vt:lpstr>
      <vt:lpstr>ENGI 301  Bartending Robot PCB Proposal</vt:lpstr>
      <vt:lpstr>Background Information</vt:lpstr>
      <vt:lpstr>System Block Diagram</vt:lpstr>
      <vt:lpstr>Mechanical Block Diagram</vt:lpstr>
      <vt:lpstr>PowerPoint Presentation</vt:lpstr>
      <vt:lpstr>Components Required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Alex Prucka</cp:lastModifiedBy>
  <cp:revision>414</cp:revision>
  <dcterms:created xsi:type="dcterms:W3CDTF">2018-01-09T20:24:50Z</dcterms:created>
  <dcterms:modified xsi:type="dcterms:W3CDTF">2022-04-10T20:11:28Z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